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7" r:id="rId4"/>
    <p:sldMasterId id="2147483671" r:id="rId5"/>
    <p:sldMasterId id="2147483669" r:id="rId6"/>
    <p:sldMasterId id="2147483673" r:id="rId7"/>
  </p:sldMasterIdLst>
  <p:notesMasterIdLst>
    <p:notesMasterId r:id="rId13"/>
  </p:notesMasterIdLst>
  <p:sldIdLst>
    <p:sldId id="257" r:id="rId8"/>
    <p:sldId id="266" r:id="rId9"/>
    <p:sldId id="268" r:id="rId10"/>
    <p:sldId id="267" r:id="rId11"/>
    <p:sldId id="269" r:id="rId12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1121"/>
    <a:srgbClr val="FAFAFA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20072" autoAdjust="0"/>
    <p:restoredTop sz="70191" autoAdjust="0"/>
  </p:normalViewPr>
  <p:slideViewPr>
    <p:cSldViewPr>
      <p:cViewPr varScale="1">
        <p:scale>
          <a:sx n="102" d="100"/>
          <a:sy n="102" d="100"/>
        </p:scale>
        <p:origin x="1236" y="10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" Target="slides/slide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69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5630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9319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999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2821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Introduction to Java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 l="-1000" t="-4000" r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509221" y="4868863"/>
            <a:ext cx="609600" cy="274637"/>
          </a:xfrm>
        </p:spPr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914400" y="133350"/>
            <a:ext cx="7086600" cy="6096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228600" y="971550"/>
            <a:ext cx="86868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8228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015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 l="-1000" t="-4000" r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509221" y="4868863"/>
            <a:ext cx="609600" cy="274637"/>
          </a:xfrm>
        </p:spPr>
        <p:txBody>
          <a:bodyPr/>
          <a:lstStyle/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3400" y="361950"/>
            <a:ext cx="7848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228600" y="971550"/>
            <a:ext cx="86868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3243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Introduction to Java</a:t>
            </a: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361950"/>
            <a:ext cx="70104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971550"/>
            <a:ext cx="7162800" cy="335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66750"/>
            <a:ext cx="6858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276350"/>
            <a:ext cx="7489031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4840059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622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66750"/>
            <a:ext cx="6858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276350"/>
            <a:ext cx="7489031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4840059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444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400" y="514350"/>
            <a:ext cx="7010400" cy="609600"/>
          </a:xfrm>
        </p:spPr>
        <p:txBody>
          <a:bodyPr/>
          <a:lstStyle/>
          <a:p>
            <a:r>
              <a:rPr lang="en-US" dirty="0"/>
              <a:t>Solution 1: </a:t>
            </a:r>
            <a:r>
              <a:rPr lang="en-US" dirty="0" err="1"/>
              <a:t>HiLo</a:t>
            </a:r>
            <a:r>
              <a:rPr lang="en-US" dirty="0"/>
              <a:t> and </a:t>
            </a:r>
            <a:r>
              <a:rPr lang="en-US" dirty="0" err="1"/>
              <a:t>CorkBoard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3A171A-D0AF-4DB3-9F92-A09E04E415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200150"/>
            <a:ext cx="2295246" cy="22702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180AB8-E615-4299-938D-5629C85BD3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809750"/>
            <a:ext cx="2295247" cy="227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87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209550"/>
            <a:ext cx="7848600" cy="609600"/>
          </a:xfrm>
        </p:spPr>
        <p:txBody>
          <a:bodyPr/>
          <a:lstStyle/>
          <a:p>
            <a:pPr algn="ctr"/>
            <a:r>
              <a:rPr lang="en-US" dirty="0"/>
              <a:t>Solution 1 Part A: </a:t>
            </a:r>
            <a:r>
              <a:rPr lang="en-US" dirty="0" err="1"/>
              <a:t>HiLo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3DA9BE-0725-413B-AAEA-2D3347B0F612}"/>
              </a:ext>
            </a:extLst>
          </p:cNvPr>
          <p:cNvSpPr/>
          <p:nvPr/>
        </p:nvSpPr>
        <p:spPr>
          <a:xfrm>
            <a:off x="990600" y="864090"/>
            <a:ext cx="4572000" cy="404418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random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 am thinking of a number between 1 and 100"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"You guess it!"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number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random.randint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101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 print ("Number:"+</a:t>
            </a:r>
            <a:r>
              <a:rPr lang="en-US" sz="1000" u="sng" dirty="0" err="1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</a:t>
            </a:r>
            <a:r>
              <a:rPr lang="en-US" sz="10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(number))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score = 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while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guess = input(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"What is your guess?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g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(guess)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score = score + 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g&lt;number: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"Higher! Your guess is too low."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g&gt;number: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"Lower! Your guess is too high."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"You got it in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(score)+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guesses."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break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8543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209550"/>
            <a:ext cx="7848600" cy="609600"/>
          </a:xfrm>
        </p:spPr>
        <p:txBody>
          <a:bodyPr/>
          <a:lstStyle/>
          <a:p>
            <a:pPr algn="ctr"/>
            <a:r>
              <a:rPr lang="en-US" dirty="0"/>
              <a:t>Solution 1 Part B: </a:t>
            </a:r>
            <a:r>
              <a:rPr lang="en-US" dirty="0" err="1"/>
              <a:t>CorkBoard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63EE81-10E8-4B90-954F-A217231468BF}"/>
              </a:ext>
            </a:extLst>
          </p:cNvPr>
          <p:cNvSpPr/>
          <p:nvPr/>
        </p:nvSpPr>
        <p:spPr>
          <a:xfrm>
            <a:off x="914400" y="1352550"/>
            <a:ext cx="7747221" cy="2232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datetime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Message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(object):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__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init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__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sender, message):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datetime.datetime.now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.sender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sender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.message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message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__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repr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__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"Date:"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.date.strftime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"%Y-%m-%d %H:%M"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)+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From:"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.sender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Message:"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.message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96600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209550"/>
            <a:ext cx="7848600" cy="609600"/>
          </a:xfrm>
        </p:spPr>
        <p:txBody>
          <a:bodyPr/>
          <a:lstStyle/>
          <a:p>
            <a:pPr algn="ctr"/>
            <a:r>
              <a:rPr lang="en-US" dirty="0"/>
              <a:t>Solution 1 Part B: </a:t>
            </a:r>
            <a:r>
              <a:rPr lang="en-US" dirty="0" err="1"/>
              <a:t>CorkBoard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3BED0C-9A43-4063-AC43-D036DDF1BD0E}"/>
              </a:ext>
            </a:extLst>
          </p:cNvPr>
          <p:cNvSpPr/>
          <p:nvPr/>
        </p:nvSpPr>
        <p:spPr>
          <a:xfrm>
            <a:off x="914400" y="824679"/>
            <a:ext cx="4572000" cy="404418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Message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CorkBoard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(object):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__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init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__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.messages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[]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postMessage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message):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.messages.append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(message)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clear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.messages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[]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getMessages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.messages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getMessagesFrom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,filt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len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filt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)==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.getMessages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ret = []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.messages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m.sender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filt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ret.append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(m)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ret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21852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209550"/>
            <a:ext cx="7848600" cy="609600"/>
          </a:xfrm>
        </p:spPr>
        <p:txBody>
          <a:bodyPr/>
          <a:lstStyle/>
          <a:p>
            <a:pPr algn="ctr"/>
            <a:r>
              <a:rPr lang="en-US" dirty="0"/>
              <a:t>Solution 1 Part B: </a:t>
            </a:r>
            <a:r>
              <a:rPr lang="en-US" dirty="0" err="1"/>
              <a:t>CorkBoard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D72563-4F7A-4CA1-8DCA-EBC6F7FE4B41}"/>
              </a:ext>
            </a:extLst>
          </p:cNvPr>
          <p:cNvSpPr/>
          <p:nvPr/>
        </p:nvSpPr>
        <p:spPr>
          <a:xfrm>
            <a:off x="914400" y="1352550"/>
            <a:ext cx="4572000" cy="27269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makeExampleData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(board):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message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Message.Message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i="1" u="sng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Chris</a:t>
            </a:r>
            <a:r>
              <a:rPr lang="en-US" sz="10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0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"This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is a test message"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board.postMessage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(message)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message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Message.Message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Pat"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0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see the test message"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board.postMessage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(message)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message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Message.Message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Bob"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0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"And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so do I"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board.postMessage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(message)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__name__ ==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'__main__'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board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CorkBoard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makeExampleData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(board);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board.getMessages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()))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32886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4726</TotalTime>
  <Words>474</Words>
  <Application>Microsoft Office PowerPoint</Application>
  <PresentationFormat>On-screen Show (16:9)</PresentationFormat>
  <Paragraphs>90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5</vt:i4>
      </vt:variant>
    </vt:vector>
  </HeadingPairs>
  <TitlesOfParts>
    <vt:vector size="16" baseType="lpstr">
      <vt:lpstr>Arial</vt:lpstr>
      <vt:lpstr>Calibri</vt:lpstr>
      <vt:lpstr>Consolas</vt:lpstr>
      <vt:lpstr>Palatino Linotype</vt:lpstr>
      <vt:lpstr>First Slide</vt:lpstr>
      <vt:lpstr>Additional Material</vt:lpstr>
      <vt:lpstr>Class</vt:lpstr>
      <vt:lpstr>Solution</vt:lpstr>
      <vt:lpstr>1_Exercise</vt:lpstr>
      <vt:lpstr>Quiz</vt:lpstr>
      <vt:lpstr>Exercise</vt:lpstr>
      <vt:lpstr>Solution 1: HiLo and CorkBoard</vt:lpstr>
      <vt:lpstr>Solution 1 Part A: HiLo</vt:lpstr>
      <vt:lpstr>Solution 1 Part B: CorkBoard</vt:lpstr>
      <vt:lpstr>Solution 1 Part B: CorkBoard</vt:lpstr>
      <vt:lpstr>Solution 1 Part B: CorkBoard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143</cp:revision>
  <cp:lastPrinted>2015-07-06T21:44:19Z</cp:lastPrinted>
  <dcterms:created xsi:type="dcterms:W3CDTF">2015-07-04T21:12:26Z</dcterms:created>
  <dcterms:modified xsi:type="dcterms:W3CDTF">2020-02-23T14:17:40Z</dcterms:modified>
</cp:coreProperties>
</file>